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78" r:id="rId3"/>
    <p:sldId id="279" r:id="rId4"/>
    <p:sldId id="281" r:id="rId5"/>
    <p:sldId id="283" r:id="rId6"/>
    <p:sldId id="284" r:id="rId7"/>
    <p:sldId id="286" r:id="rId8"/>
    <p:sldId id="287" r:id="rId9"/>
    <p:sldId id="288" r:id="rId10"/>
    <p:sldId id="28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B3C"/>
    <a:srgbClr val="0E6794"/>
    <a:srgbClr val="05495E"/>
    <a:srgbClr val="41A7BF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994" autoAdjust="0"/>
  </p:normalViewPr>
  <p:slideViewPr>
    <p:cSldViewPr>
      <p:cViewPr varScale="1">
        <p:scale>
          <a:sx n="106" d="100"/>
          <a:sy n="106" d="100"/>
        </p:scale>
        <p:origin x="13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13.05.2024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7191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0993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6643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7989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08478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3981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2890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2281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1916832"/>
            <a:ext cx="3456384" cy="864096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145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447764" y="2924944"/>
            <a:ext cx="4104456" cy="13681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>
                <a:solidFill>
                  <a:srgbClr val="FFEB3C"/>
                </a:solidFill>
              </a:rPr>
              <a:t>РОЗУМІННЯ </a:t>
            </a:r>
            <a:br>
              <a:rPr lang="ru-RU" sz="3200" dirty="0">
                <a:solidFill>
                  <a:srgbClr val="FFEB3C"/>
                </a:solidFill>
              </a:rPr>
            </a:br>
            <a:r>
              <a:rPr lang="ru-RU" sz="3200" dirty="0">
                <a:solidFill>
                  <a:srgbClr val="FFEB3C"/>
                </a:solidFill>
              </a:rPr>
              <a:t>БОЖОЇ ВЕЛИЧІ</a:t>
            </a:r>
            <a:endParaRPr lang="uk-UA" sz="3200" dirty="0">
              <a:solidFill>
                <a:srgbClr val="FFE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060848"/>
            <a:ext cx="9144000" cy="424847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b="1" dirty="0">
              <a:solidFill>
                <a:srgbClr val="FFEB3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Славу Господню уста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мої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______,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будуть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звіщати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благословлятиме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кожен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баптист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святе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Ймення</a:t>
            </a:r>
            <a:b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віки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віків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uk-UA" sz="4800" b="1" dirty="0">
              <a:solidFill>
                <a:srgbClr val="FFEB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145</a:t>
            </a:r>
            <a:r>
              <a:rPr lang="uk-UA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:21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5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07504" y="2204864"/>
            <a:ext cx="9036496" cy="367240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b="1" dirty="0">
              <a:solidFill>
                <a:srgbClr val="FFEB3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Я, ________, буду Тебе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величати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 Боже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мій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Вічний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Правителю, </a:t>
            </a:r>
            <a:endParaRPr lang="en-US" sz="4800" b="1" dirty="0">
              <a:solidFill>
                <a:srgbClr val="FFEB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благословлятиму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Ймення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Твоє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повік-віку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uk-UA" sz="4800" b="1" dirty="0">
              <a:solidFill>
                <a:srgbClr val="FFEB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843808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145</a:t>
            </a:r>
            <a:r>
              <a:rPr lang="uk-UA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:1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100900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36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36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36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800" b="1" dirty="0">
              <a:solidFill>
                <a:srgbClr val="FFEB3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Я, ______, кожного дня Тебе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благословлятиму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4800" b="1" dirty="0">
              <a:solidFill>
                <a:srgbClr val="FFEB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хвалитиму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Ймення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Твоє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повік-віку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uk-UA" sz="4800" b="1" dirty="0">
              <a:solidFill>
                <a:srgbClr val="FFEB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145</a:t>
            </a:r>
            <a:r>
              <a:rPr lang="uk-UA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:2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37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420888"/>
            <a:ext cx="9144000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b="1" dirty="0">
              <a:solidFill>
                <a:srgbClr val="FFEB3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Баптистський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рід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новому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родові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буде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хвалити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діла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Твої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будуть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могутність</a:t>
            </a:r>
            <a:b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Твою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виявляти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uk-UA" sz="4800" b="1" dirty="0">
              <a:solidFill>
                <a:srgbClr val="FFEB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145</a:t>
            </a:r>
            <a:r>
              <a:rPr lang="uk-UA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:4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31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07504" y="2132856"/>
            <a:ext cx="9144000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b="1" dirty="0">
              <a:solidFill>
                <a:srgbClr val="FFEB3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Майбутні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християни-баптисти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будуть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казати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 силу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грізних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Твоїх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чинів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4800" b="1" dirty="0">
              <a:solidFill>
                <a:srgbClr val="FFEB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про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велич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Твою, </a:t>
            </a:r>
            <a:b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розповім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я, _______, про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неї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k-UA" sz="4800" b="1" dirty="0">
              <a:solidFill>
                <a:srgbClr val="FFEB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145</a:t>
            </a:r>
            <a:r>
              <a:rPr lang="uk-UA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:6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35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77406" y="2204864"/>
            <a:ext cx="9036496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b="1" dirty="0">
              <a:solidFill>
                <a:srgbClr val="FFEB3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Пам’ять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добрість</a:t>
            </a:r>
            <a:r>
              <a:rPr lang="en-US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велику Твою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сповіщатимуть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будуть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співати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 правду Твою! </a:t>
            </a:r>
            <a:endParaRPr lang="uk-UA" sz="4800" b="1" dirty="0">
              <a:solidFill>
                <a:srgbClr val="FFEB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145</a:t>
            </a:r>
            <a:r>
              <a:rPr lang="uk-UA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:7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8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4642" y="1988840"/>
            <a:ext cx="9036496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b="1" dirty="0">
              <a:solidFill>
                <a:srgbClr val="FFEB3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Господь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добрий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всіх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ЧОЛОВІКІВ, </a:t>
            </a:r>
            <a:endParaRPr lang="en-US" sz="4800" b="1" dirty="0">
              <a:solidFill>
                <a:srgbClr val="FFEB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милосердя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творива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uk-UA" sz="4800" b="1" dirty="0">
              <a:solidFill>
                <a:srgbClr val="FFEB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145</a:t>
            </a:r>
            <a:r>
              <a:rPr lang="uk-UA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:9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15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07504" y="2060848"/>
            <a:ext cx="8928992" cy="40324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b="1" dirty="0">
              <a:solidFill>
                <a:srgbClr val="FFEB3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 славу Царства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Твого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звіщатимуть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молоді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баптисти-благовісники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4800" b="1" dirty="0">
              <a:solidFill>
                <a:srgbClr val="FFEB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могутність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Твою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говоритимуть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uk-UA" sz="4800" b="1" dirty="0">
              <a:solidFill>
                <a:srgbClr val="FFEB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145</a:t>
            </a:r>
            <a:r>
              <a:rPr lang="uk-UA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:11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72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07504" y="2276872"/>
            <a:ext cx="9036496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b="1" dirty="0">
              <a:solidFill>
                <a:srgbClr val="FFEB3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усім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ЧОЛОВІКАМ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синам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об’явити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могутність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про славу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величчя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вічного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Царства </a:t>
            </a:r>
            <a:r>
              <a:rPr lang="ru-RU" sz="4800" b="1" dirty="0" err="1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800" b="1" dirty="0">
                <a:solidFill>
                  <a:srgbClr val="FFE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uk-UA" sz="4800" b="1" dirty="0">
              <a:solidFill>
                <a:srgbClr val="FFEB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145</a:t>
            </a:r>
            <a:r>
              <a:rPr lang="uk-UA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:12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71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208</Words>
  <Application>Microsoft Office PowerPoint</Application>
  <PresentationFormat>Екран (4:3)</PresentationFormat>
  <Paragraphs>62</Paragraphs>
  <Slides>10</Slides>
  <Notes>10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4" baseType="lpstr">
      <vt:lpstr>Arial</vt:lpstr>
      <vt:lpstr>Calibri</vt:lpstr>
      <vt:lpstr>Georgia</vt:lpstr>
      <vt:lpstr>Тема Office</vt:lpstr>
      <vt:lpstr>Псалом 145</vt:lpstr>
      <vt:lpstr>Псалом 145:1</vt:lpstr>
      <vt:lpstr>Псалом 145:2</vt:lpstr>
      <vt:lpstr>Псалом 145:4</vt:lpstr>
      <vt:lpstr>Псалом 145:6</vt:lpstr>
      <vt:lpstr>Псалом 145:7</vt:lpstr>
      <vt:lpstr>Псалом 145:9</vt:lpstr>
      <vt:lpstr>Псалом 145:11</vt:lpstr>
      <vt:lpstr>Псалом 145:12</vt:lpstr>
      <vt:lpstr>Псалом 145:21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177</cp:revision>
  <dcterms:created xsi:type="dcterms:W3CDTF">2011-03-25T18:27:23Z</dcterms:created>
  <dcterms:modified xsi:type="dcterms:W3CDTF">2024-05-13T08:11:42Z</dcterms:modified>
</cp:coreProperties>
</file>